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0E469-ABA1-464C-A25F-0827C7AC9232}" v="10" dt="2023-07-05T12:03:39.646"/>
    <p1510:client id="{DEAC7175-8915-450F-94E6-958557F9F665}" v="372" dt="2023-07-05T11:49:16.928"/>
    <p1510:client id="{DF1BF780-8E78-4565-9EB6-0097D0C46FD6}" vWet="4" dt="2023-07-05T11:08:21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усинова Асель" userId="S::moussinova.assel@kaznu.kz::eeaae1f3-6a3c-4ee3-a80f-871844f745f4" providerId="AD" clId="Web-{2A40E469-ABA1-464C-A25F-0827C7AC9232}"/>
    <pc:docChg chg="modSld">
      <pc:chgData name="Мусинова Асель" userId="S::moussinova.assel@kaznu.kz::eeaae1f3-6a3c-4ee3-a80f-871844f745f4" providerId="AD" clId="Web-{2A40E469-ABA1-464C-A25F-0827C7AC9232}" dt="2023-07-05T12:03:39.646" v="7" actId="20577"/>
      <pc:docMkLst>
        <pc:docMk/>
      </pc:docMkLst>
      <pc:sldChg chg="modSp">
        <pc:chgData name="Мусинова Асель" userId="S::moussinova.assel@kaznu.kz::eeaae1f3-6a3c-4ee3-a80f-871844f745f4" providerId="AD" clId="Web-{2A40E469-ABA1-464C-A25F-0827C7AC9232}" dt="2023-07-05T12:03:39.646" v="7" actId="20577"/>
        <pc:sldMkLst>
          <pc:docMk/>
          <pc:sldMk cId="1736164921" sldId="260"/>
        </pc:sldMkLst>
        <pc:spChg chg="mod">
          <ac:chgData name="Мусинова Асель" userId="S::moussinova.assel@kaznu.kz::eeaae1f3-6a3c-4ee3-a80f-871844f745f4" providerId="AD" clId="Web-{2A40E469-ABA1-464C-A25F-0827C7AC9232}" dt="2023-07-05T12:03:39.646" v="7" actId="20577"/>
          <ac:spMkLst>
            <pc:docMk/>
            <pc:sldMk cId="1736164921" sldId="260"/>
            <ac:spMk id="9" creationId="{E5BC0B18-D402-4C86-0211-7635BFBE247F}"/>
          </ac:spMkLst>
        </pc:spChg>
      </pc:sldChg>
    </pc:docChg>
  </pc:docChgLst>
  <pc:docChgLst>
    <pc:chgData name="Мусинова Асель" userId="eeaae1f3-6a3c-4ee3-a80f-871844f745f4" providerId="ADAL" clId="{DEAC7175-8915-450F-94E6-958557F9F665}"/>
    <pc:docChg chg="undo custSel addSld delSld modSld sldOrd">
      <pc:chgData name="Мусинова Асель" userId="eeaae1f3-6a3c-4ee3-a80f-871844f745f4" providerId="ADAL" clId="{DEAC7175-8915-450F-94E6-958557F9F665}" dt="2023-07-05T11:49:39.511" v="667" actId="14100"/>
      <pc:docMkLst>
        <pc:docMk/>
      </pc:docMkLst>
      <pc:sldChg chg="modSp mod">
        <pc:chgData name="Мусинова Асель" userId="eeaae1f3-6a3c-4ee3-a80f-871844f745f4" providerId="ADAL" clId="{DEAC7175-8915-450F-94E6-958557F9F665}" dt="2023-07-05T11:06:35.169" v="248" actId="20577"/>
        <pc:sldMkLst>
          <pc:docMk/>
          <pc:sldMk cId="1736164921" sldId="260"/>
        </pc:sldMkLst>
        <pc:spChg chg="mod">
          <ac:chgData name="Мусинова Асель" userId="eeaae1f3-6a3c-4ee3-a80f-871844f745f4" providerId="ADAL" clId="{DEAC7175-8915-450F-94E6-958557F9F665}" dt="2023-07-05T11:06:35.169" v="248" actId="20577"/>
          <ac:spMkLst>
            <pc:docMk/>
            <pc:sldMk cId="1736164921" sldId="260"/>
            <ac:spMk id="9" creationId="{E5BC0B18-D402-4C86-0211-7635BFBE247F}"/>
          </ac:spMkLst>
        </pc:spChg>
        <pc:spChg chg="mod">
          <ac:chgData name="Мусинова Асель" userId="eeaae1f3-6a3c-4ee3-a80f-871844f745f4" providerId="ADAL" clId="{DEAC7175-8915-450F-94E6-958557F9F665}" dt="2023-07-05T11:06:29.913" v="247" actId="20577"/>
          <ac:spMkLst>
            <pc:docMk/>
            <pc:sldMk cId="1736164921" sldId="260"/>
            <ac:spMk id="12" creationId="{D9A23346-9DC5-F56F-FC55-856FCEE475FE}"/>
          </ac:spMkLst>
        </pc:spChg>
      </pc:sldChg>
      <pc:sldChg chg="addSp delSp modSp add del mod ord">
        <pc:chgData name="Мусинова Асель" userId="eeaae1f3-6a3c-4ee3-a80f-871844f745f4" providerId="ADAL" clId="{DEAC7175-8915-450F-94E6-958557F9F665}" dt="2023-07-05T11:01:28.720" v="63" actId="47"/>
        <pc:sldMkLst>
          <pc:docMk/>
          <pc:sldMk cId="1103766977" sldId="261"/>
        </pc:sldMkLst>
        <pc:spChg chg="mod">
          <ac:chgData name="Мусинова Асель" userId="eeaae1f3-6a3c-4ee3-a80f-871844f745f4" providerId="ADAL" clId="{DEAC7175-8915-450F-94E6-958557F9F665}" dt="2023-07-05T11:00:51.494" v="40" actId="1076"/>
          <ac:spMkLst>
            <pc:docMk/>
            <pc:sldMk cId="1103766977" sldId="261"/>
            <ac:spMk id="6" creationId="{A45F2377-493B-58A1-0BEE-056A31ED42AB}"/>
          </ac:spMkLst>
        </pc:spChg>
        <pc:spChg chg="mod">
          <ac:chgData name="Мусинова Асель" userId="eeaae1f3-6a3c-4ee3-a80f-871844f745f4" providerId="ADAL" clId="{DEAC7175-8915-450F-94E6-958557F9F665}" dt="2023-07-05T11:01:10.061" v="60" actId="1076"/>
          <ac:spMkLst>
            <pc:docMk/>
            <pc:sldMk cId="1103766977" sldId="261"/>
            <ac:spMk id="12" creationId="{D9A23346-9DC5-F56F-FC55-856FCEE475FE}"/>
          </ac:spMkLst>
        </pc:spChg>
        <pc:picChg chg="del">
          <ac:chgData name="Мусинова Асель" userId="eeaae1f3-6a3c-4ee3-a80f-871844f745f4" providerId="ADAL" clId="{DEAC7175-8915-450F-94E6-958557F9F665}" dt="2023-07-05T10:59:55.109" v="25" actId="478"/>
          <ac:picMkLst>
            <pc:docMk/>
            <pc:sldMk cId="1103766977" sldId="261"/>
            <ac:picMk id="3" creationId="{76AAB056-0D24-09F6-EFAA-F093E6D72052}"/>
          </ac:picMkLst>
        </pc:picChg>
        <pc:picChg chg="add mod ord modCrop">
          <ac:chgData name="Мусинова Асель" userId="eeaae1f3-6a3c-4ee3-a80f-871844f745f4" providerId="ADAL" clId="{DEAC7175-8915-450F-94E6-958557F9F665}" dt="2023-07-05T11:00:49.485" v="39" actId="1076"/>
          <ac:picMkLst>
            <pc:docMk/>
            <pc:sldMk cId="1103766977" sldId="261"/>
            <ac:picMk id="4" creationId="{5021444C-34F2-9D0B-FF6C-3A6ED6CE6512}"/>
          </ac:picMkLst>
        </pc:picChg>
      </pc:sldChg>
      <pc:sldChg chg="addSp delSp modSp add mod">
        <pc:chgData name="Мусинова Асель" userId="eeaae1f3-6a3c-4ee3-a80f-871844f745f4" providerId="ADAL" clId="{DEAC7175-8915-450F-94E6-958557F9F665}" dt="2023-07-05T11:49:39.511" v="667" actId="14100"/>
        <pc:sldMkLst>
          <pc:docMk/>
          <pc:sldMk cId="3109930938" sldId="261"/>
        </pc:sldMkLst>
        <pc:spChg chg="mod">
          <ac:chgData name="Мусинова Асель" userId="eeaae1f3-6a3c-4ee3-a80f-871844f745f4" providerId="ADAL" clId="{DEAC7175-8915-450F-94E6-958557F9F665}" dt="2023-07-05T11:48:32.692" v="647" actId="14100"/>
          <ac:spMkLst>
            <pc:docMk/>
            <pc:sldMk cId="3109930938" sldId="261"/>
            <ac:spMk id="7" creationId="{99320DAB-F1FB-3676-AB46-80D0A8F456DC}"/>
          </ac:spMkLst>
        </pc:spChg>
        <pc:spChg chg="add mod">
          <ac:chgData name="Мусинова Асель" userId="eeaae1f3-6a3c-4ee3-a80f-871844f745f4" providerId="ADAL" clId="{DEAC7175-8915-450F-94E6-958557F9F665}" dt="2023-07-05T11:48:58.836" v="655" actId="14100"/>
          <ac:spMkLst>
            <pc:docMk/>
            <pc:sldMk cId="3109930938" sldId="261"/>
            <ac:spMk id="8" creationId="{9E0ECC7C-5EE9-F824-7AFB-384E387AD71D}"/>
          </ac:spMkLst>
        </pc:spChg>
        <pc:spChg chg="del mod">
          <ac:chgData name="Мусинова Асель" userId="eeaae1f3-6a3c-4ee3-a80f-871844f745f4" providerId="ADAL" clId="{DEAC7175-8915-450F-94E6-958557F9F665}" dt="2023-07-05T11:07:50.855" v="266" actId="478"/>
          <ac:spMkLst>
            <pc:docMk/>
            <pc:sldMk cId="3109930938" sldId="261"/>
            <ac:spMk id="9" creationId="{E5BC0B18-D402-4C86-0211-7635BFBE247F}"/>
          </ac:spMkLst>
        </pc:spChg>
        <pc:spChg chg="mod">
          <ac:chgData name="Мусинова Асель" userId="eeaae1f3-6a3c-4ee3-a80f-871844f745f4" providerId="ADAL" clId="{DEAC7175-8915-450F-94E6-958557F9F665}" dt="2023-07-05T11:06:56.022" v="257" actId="14100"/>
          <ac:spMkLst>
            <pc:docMk/>
            <pc:sldMk cId="3109930938" sldId="261"/>
            <ac:spMk id="12" creationId="{D9A23346-9DC5-F56F-FC55-856FCEE475FE}"/>
          </ac:spMkLst>
        </pc:spChg>
        <pc:spChg chg="add mod">
          <ac:chgData name="Мусинова Асель" userId="eeaae1f3-6a3c-4ee3-a80f-871844f745f4" providerId="ADAL" clId="{DEAC7175-8915-450F-94E6-958557F9F665}" dt="2023-07-05T11:49:14.276" v="661" actId="14100"/>
          <ac:spMkLst>
            <pc:docMk/>
            <pc:sldMk cId="3109930938" sldId="261"/>
            <ac:spMk id="15" creationId="{A6712593-89E7-4F4A-0696-5B94B21BE8F0}"/>
          </ac:spMkLst>
        </pc:spChg>
        <pc:spChg chg="add mod">
          <ac:chgData name="Мусинова Асель" userId="eeaae1f3-6a3c-4ee3-a80f-871844f745f4" providerId="ADAL" clId="{DEAC7175-8915-450F-94E6-958557F9F665}" dt="2023-07-05T11:49:39.511" v="667" actId="14100"/>
          <ac:spMkLst>
            <pc:docMk/>
            <pc:sldMk cId="3109930938" sldId="261"/>
            <ac:spMk id="20" creationId="{CD72998B-89BB-2B61-2B75-EE88921AEDBE}"/>
          </ac:spMkLst>
        </pc:spChg>
        <pc:spChg chg="mod">
          <ac:chgData name="Мусинова Асель" userId="eeaae1f3-6a3c-4ee3-a80f-871844f745f4" providerId="ADAL" clId="{DEAC7175-8915-450F-94E6-958557F9F665}" dt="2023-07-05T11:48:21.731" v="643" actId="1076"/>
          <ac:spMkLst>
            <pc:docMk/>
            <pc:sldMk cId="3109930938" sldId="261"/>
            <ac:spMk id="21" creationId="{0092087F-B1E1-D367-E275-57403933CACC}"/>
          </ac:spMkLst>
        </pc:spChg>
        <pc:spChg chg="mod">
          <ac:chgData name="Мусинова Асель" userId="eeaae1f3-6a3c-4ee3-a80f-871844f745f4" providerId="ADAL" clId="{DEAC7175-8915-450F-94E6-958557F9F665}" dt="2023-07-05T11:48:24.100" v="644" actId="1076"/>
          <ac:spMkLst>
            <pc:docMk/>
            <pc:sldMk cId="3109930938" sldId="261"/>
            <ac:spMk id="24" creationId="{2B1788B5-22F6-DF6E-13E6-2462B656DA5A}"/>
          </ac:spMkLst>
        </pc:spChg>
        <pc:picChg chg="add mod modCrop">
          <ac:chgData name="Мусинова Асель" userId="eeaae1f3-6a3c-4ee3-a80f-871844f745f4" providerId="ADAL" clId="{DEAC7175-8915-450F-94E6-958557F9F665}" dt="2023-07-05T11:49:01.060" v="657" actId="14100"/>
          <ac:picMkLst>
            <pc:docMk/>
            <pc:sldMk cId="3109930938" sldId="261"/>
            <ac:picMk id="3" creationId="{F1474B2B-D3DE-7283-54DF-5CE423C55138}"/>
          </ac:picMkLst>
        </pc:picChg>
        <pc:picChg chg="add del mod modCrop">
          <ac:chgData name="Мусинова Асель" userId="eeaae1f3-6a3c-4ee3-a80f-871844f745f4" providerId="ADAL" clId="{DEAC7175-8915-450F-94E6-958557F9F665}" dt="2023-07-05T11:47:43.084" v="635" actId="478"/>
          <ac:picMkLst>
            <pc:docMk/>
            <pc:sldMk cId="3109930938" sldId="261"/>
            <ac:picMk id="4" creationId="{2581BA40-F031-67A0-B17C-9856B4AD8658}"/>
          </ac:picMkLst>
        </pc:picChg>
        <pc:picChg chg="add mod ord modCrop">
          <ac:chgData name="Мусинова Асель" userId="eeaae1f3-6a3c-4ee3-a80f-871844f745f4" providerId="ADAL" clId="{DEAC7175-8915-450F-94E6-958557F9F665}" dt="2023-07-05T11:49:04.155" v="658" actId="1076"/>
          <ac:picMkLst>
            <pc:docMk/>
            <pc:sldMk cId="3109930938" sldId="261"/>
            <ac:picMk id="6" creationId="{A6A0C614-63BC-143C-192D-80CF2307798F}"/>
          </ac:picMkLst>
        </pc:picChg>
        <pc:picChg chg="del">
          <ac:chgData name="Мусинова Асель" userId="eeaae1f3-6a3c-4ee3-a80f-871844f745f4" providerId="ADAL" clId="{DEAC7175-8915-450F-94E6-958557F9F665}" dt="2023-07-05T11:02:52.246" v="65" actId="478"/>
          <ac:picMkLst>
            <pc:docMk/>
            <pc:sldMk cId="3109930938" sldId="261"/>
            <ac:picMk id="6" creationId="{C61F337A-609E-B9C4-0847-E5A7473FA292}"/>
          </ac:picMkLst>
        </pc:picChg>
        <pc:picChg chg="add del mod ord modCrop">
          <ac:chgData name="Мусинова Асель" userId="eeaae1f3-6a3c-4ee3-a80f-871844f745f4" providerId="ADAL" clId="{DEAC7175-8915-450F-94E6-958557F9F665}" dt="2023-07-05T11:47:27.287" v="631" actId="478"/>
          <ac:picMkLst>
            <pc:docMk/>
            <pc:sldMk cId="3109930938" sldId="261"/>
            <ac:picMk id="11" creationId="{397144FE-71B2-AEC8-B4CD-1F6AB58E878C}"/>
          </ac:picMkLst>
        </pc:picChg>
        <pc:picChg chg="mod">
          <ac:chgData name="Мусинова Асель" userId="eeaae1f3-6a3c-4ee3-a80f-871844f745f4" providerId="ADAL" clId="{DEAC7175-8915-450F-94E6-958557F9F665}" dt="2023-07-05T11:48:17.396" v="642" actId="1076"/>
          <ac:picMkLst>
            <pc:docMk/>
            <pc:sldMk cId="3109930938" sldId="261"/>
            <ac:picMk id="17" creationId="{BC48E10E-1130-6FCF-0CB0-06879813AEB5}"/>
          </ac:picMkLst>
        </pc:picChg>
        <pc:cxnChg chg="add del mod">
          <ac:chgData name="Мусинова Асель" userId="eeaae1f3-6a3c-4ee3-a80f-871844f745f4" providerId="ADAL" clId="{DEAC7175-8915-450F-94E6-958557F9F665}" dt="2023-07-05T11:06:58.437" v="258" actId="478"/>
          <ac:cxnSpMkLst>
            <pc:docMk/>
            <pc:sldMk cId="3109930938" sldId="261"/>
            <ac:cxnSpMk id="5" creationId="{E9CDFB68-9EE4-6469-B22C-175033333E34}"/>
          </ac:cxnSpMkLst>
        </pc:cxnChg>
        <pc:cxnChg chg="mod ord">
          <ac:chgData name="Мусинова Асель" userId="eeaae1f3-6a3c-4ee3-a80f-871844f745f4" providerId="ADAL" clId="{DEAC7175-8915-450F-94E6-958557F9F665}" dt="2023-07-05T11:48:41.811" v="651" actId="14100"/>
          <ac:cxnSpMkLst>
            <pc:docMk/>
            <pc:sldMk cId="3109930938" sldId="261"/>
            <ac:cxnSpMk id="13" creationId="{CC81D75C-D05F-5303-1A7E-F2DB33C76483}"/>
          </ac:cxnSpMkLst>
        </pc:cxnChg>
        <pc:cxnChg chg="add mod">
          <ac:chgData name="Мусинова Асель" userId="eeaae1f3-6a3c-4ee3-a80f-871844f745f4" providerId="ADAL" clId="{DEAC7175-8915-450F-94E6-958557F9F665}" dt="2023-07-05T11:49:33.219" v="666" actId="14100"/>
          <ac:cxnSpMkLst>
            <pc:docMk/>
            <pc:sldMk cId="3109930938" sldId="261"/>
            <ac:cxnSpMk id="16" creationId="{01E6CCED-429B-6A73-9E05-0822352AB4E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BAA39-5974-3131-4B9D-9EF91CC17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2E027D-4188-B7B3-FF3B-886CF2399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AA2E79-7211-7D36-AED6-61CDD29C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1C63-0348-4157-9CC6-1B5DC6D2833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6C6344-91EE-86A1-F0E9-955EA1E2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410F8-4AB9-BCC5-6A12-5C514483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513B-C67F-420A-9AB3-4B8B9DED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9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3C02D-122B-2254-1308-C4B9B28E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1933A5-6301-C5E2-E150-9B4FCB706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031E1-E80C-CCD0-9985-9D636533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1C63-0348-4157-9CC6-1B5DC6D2833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FC1E3-C49A-06E2-126E-989E2F66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E1A08E-EC8F-CD4B-6EC7-1F0E1B7E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513B-C67F-420A-9AB3-4B8B9DED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8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170718-9F9D-6A0E-5497-19211F75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A3B832-48BC-523A-5B0C-546244DD0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7D4F10-1822-D30F-7C73-5D59AADC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1C63-0348-4157-9CC6-1B5DC6D2833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FEA92D-458F-B356-A909-EDE19B77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0E10FA-328C-5066-0191-9A956F14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513B-C67F-420A-9AB3-4B8B9DED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4F400-CA91-5E95-1BA8-73A205B3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E6DAC6-ABA6-7BF7-469A-58F8C1E61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F322C-8A89-F0D2-23CD-A50467DC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1C63-0348-4157-9CC6-1B5DC6D2833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A04D1-E63A-20B1-1330-244E6356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905DD-0034-E4BC-CE0E-3F5E4462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513B-C67F-420A-9AB3-4B8B9DED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9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12D88-B130-E2DF-8202-6FB4CBFA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9FF35-947E-FCB6-668E-03F403008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B3D7B-DA77-2938-D66A-385B46E0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1C63-0348-4157-9CC6-1B5DC6D2833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7E817-F1F4-D2DD-2E06-9711D7C2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CA1B9-4915-055B-51CE-8816E4679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513B-C67F-420A-9AB3-4B8B9DED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1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7308E-69A5-7EDF-63E9-242134A1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0065C-11E1-AE22-0243-2AA1D4A32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7337E8-1A68-746A-CECE-D48F7963F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76A1F-70ED-B53B-1787-0A57EFF6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1C63-0348-4157-9CC6-1B5DC6D2833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3090CC-E96F-7D0A-3EE0-A03C16C17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61EB1-D6FF-9465-2EDD-2B3C4C5D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513B-C67F-420A-9AB3-4B8B9DED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338B4-B906-FE80-0743-46C3EFBB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63B6F8-2820-7BE6-C54C-4399D86A2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99D0B3-1E31-FFD9-A6E8-4F1C039B2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3B3211-BADC-A8CF-5A13-90A542ADA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FD9E91-27FD-1AE4-88B4-59888207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DA3045-D661-062B-7ED8-7933952B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1C63-0348-4157-9CC6-1B5DC6D2833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D3EE5-A0F9-5662-D3A2-E0C152E1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84D785-4DCD-828A-2049-72337A70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513B-C67F-420A-9AB3-4B8B9DED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2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3AFFC-702D-F79B-9D9C-E0E535AA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4CA4E0-06AF-FFBB-BA97-204859E1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1C63-0348-4157-9CC6-1B5DC6D2833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510D98-5682-A950-76B4-86C8F241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FEBA19-CC89-0516-2959-C1A8689A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513B-C67F-420A-9AB3-4B8B9DED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6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32CADF-AE9E-31ED-78FB-CBA634CC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1C63-0348-4157-9CC6-1B5DC6D2833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A41B80-4FEA-D7BF-6949-7B89096E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9F4F15-8182-AECD-D4CC-F69EF6BF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513B-C67F-420A-9AB3-4B8B9DED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E6212-0620-B221-2749-59CF4E9C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7676BC-7A36-297C-5E9B-A8D99402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15BE7D-B7B5-7792-87BE-7FD723DDC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EEA4F-1991-56AD-FD28-DFB0158B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1C63-0348-4157-9CC6-1B5DC6D2833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F1BA0A-21F1-DC77-D0F6-879D707B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1ABD3D-3F66-466E-911C-5CB25A17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513B-C67F-420A-9AB3-4B8B9DED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9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F7210-BDB7-49B8-CC87-E08F99EE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A72627-5D07-C271-ED1B-066A16CE3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FEFE32-49DA-E3C4-9D10-F04941BB9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EBC5EE-9BF1-5009-2067-B93A2164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1C63-0348-4157-9CC6-1B5DC6D2833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9E032B-2B7A-C8F0-24D5-019C6D9A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099F7B-D624-0641-012F-17DA3201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513B-C67F-420A-9AB3-4B8B9DED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0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8420-0D1D-4278-B85C-3031A0B9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DF7BE7-6133-7B95-746C-9E056264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60F53A-E087-4E5B-7C17-01D4B2F9E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A1C63-0348-4157-9CC6-1B5DC6D28335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DBC61-6F1F-D29C-00FC-94A79FA5E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E62CB2-FB0B-5525-25FC-5CA784F8E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E513B-C67F-420A-9AB3-4B8B9DEDD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2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CE35B-D28B-8669-43CD-A4D8CB3DA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615" y="2235200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Гайд </a:t>
            </a:r>
            <a:br>
              <a:rPr lang="en-US" sz="3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 заполнению </a:t>
            </a:r>
            <a:r>
              <a:rPr lang="ru-RU" sz="360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силлабуса</a:t>
            </a:r>
            <a:br>
              <a:rPr lang="en-US" sz="3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</a:t>
            </a: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2023</a:t>
            </a:r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-2024 учебный год </a:t>
            </a:r>
            <a:br>
              <a:rPr lang="en-US" sz="3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 помощью учебного плана </a:t>
            </a:r>
            <a:br>
              <a:rPr lang="en-US" sz="3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 ИС </a:t>
            </a: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UNIVER</a:t>
            </a:r>
            <a:endParaRPr lang="ru-RU" sz="360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1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AAB056-0D24-09F6-EFAA-F093E6D72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59" t="20000" r="11718" b="9305"/>
          <a:stretch/>
        </p:blipFill>
        <p:spPr>
          <a:xfrm>
            <a:off x="187247" y="782961"/>
            <a:ext cx="4623850" cy="24541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BE73CA-8DA4-9AAE-AA40-74B7EB872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6111" r="18203" b="9306"/>
          <a:stretch/>
        </p:blipFill>
        <p:spPr>
          <a:xfrm>
            <a:off x="5881794" y="853492"/>
            <a:ext cx="4277995" cy="316561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45F2377-493B-58A1-0BEE-056A31ED42AB}"/>
              </a:ext>
            </a:extLst>
          </p:cNvPr>
          <p:cNvSpPr/>
          <p:nvPr/>
        </p:nvSpPr>
        <p:spPr>
          <a:xfrm flipV="1">
            <a:off x="356908" y="1383937"/>
            <a:ext cx="618274" cy="4579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D81457E-7541-6E97-75D6-D83835AF2FC0}"/>
              </a:ext>
            </a:extLst>
          </p:cNvPr>
          <p:cNvCxnSpPr>
            <a:cxnSpLocks/>
          </p:cNvCxnSpPr>
          <p:nvPr/>
        </p:nvCxnSpPr>
        <p:spPr>
          <a:xfrm>
            <a:off x="6582947" y="1350257"/>
            <a:ext cx="0" cy="10860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0B7C85E-2F52-36BF-A2B0-FDC581F4D955}"/>
              </a:ext>
            </a:extLst>
          </p:cNvPr>
          <p:cNvSpPr/>
          <p:nvPr/>
        </p:nvSpPr>
        <p:spPr>
          <a:xfrm>
            <a:off x="5977315" y="2476493"/>
            <a:ext cx="638773" cy="817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23346-9DC5-F56F-FC55-856FCEE475FE}"/>
              </a:ext>
            </a:extLst>
          </p:cNvPr>
          <p:cNvSpPr txBox="1"/>
          <p:nvPr/>
        </p:nvSpPr>
        <p:spPr>
          <a:xfrm>
            <a:off x="4085284" y="213399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0">
                <a:solidFill>
                  <a:srgbClr val="002060"/>
                </a:solidFill>
                <a:latin typeface="Arial Narrow"/>
                <a:cs typeface="Arial"/>
              </a:rPr>
              <a:t>КАК ЗАПОЛНИТЬ</a:t>
            </a:r>
            <a:r>
              <a:rPr lang="ru-RU" b="1" kern="0">
                <a:solidFill>
                  <a:srgbClr val="002060"/>
                </a:solidFill>
                <a:latin typeface="Arial Narrow"/>
                <a:cs typeface="Arial"/>
              </a:rPr>
              <a:t> </a:t>
            </a:r>
            <a:r>
              <a:rPr lang="en-US" b="1" kern="0">
                <a:solidFill>
                  <a:srgbClr val="002060"/>
                </a:solidFill>
                <a:latin typeface="Arial Narrow"/>
                <a:cs typeface="Arial"/>
              </a:rPr>
              <a:t>ID </a:t>
            </a:r>
            <a:r>
              <a:rPr lang="ru-RU" b="1" kern="0">
                <a:solidFill>
                  <a:srgbClr val="002060"/>
                </a:solidFill>
                <a:latin typeface="Arial Narrow"/>
                <a:cs typeface="Arial"/>
              </a:rPr>
              <a:t>ДИСЦИПЛИНЫ?</a:t>
            </a:r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DD46113-37B6-558D-83AF-326AE086C460}"/>
              </a:ext>
            </a:extLst>
          </p:cNvPr>
          <p:cNvSpPr/>
          <p:nvPr/>
        </p:nvSpPr>
        <p:spPr>
          <a:xfrm>
            <a:off x="6296701" y="1174641"/>
            <a:ext cx="638773" cy="1756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500EB7-3247-06B5-26D8-2DFA36C53465}"/>
              </a:ext>
            </a:extLst>
          </p:cNvPr>
          <p:cNvSpPr txBox="1"/>
          <p:nvPr/>
        </p:nvSpPr>
        <p:spPr>
          <a:xfrm>
            <a:off x="340201" y="3838097"/>
            <a:ext cx="519237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0">
                <a:solidFill>
                  <a:srgbClr val="002060"/>
                </a:solidFill>
                <a:latin typeface="Arial Narrow"/>
                <a:cs typeface="Arial"/>
              </a:rPr>
              <a:t>1. </a:t>
            </a:r>
            <a:r>
              <a:rPr lang="ru-RU" sz="1600" kern="0">
                <a:solidFill>
                  <a:srgbClr val="002060"/>
                </a:solidFill>
                <a:latin typeface="Arial Narrow"/>
                <a:cs typeface="Arial"/>
              </a:rPr>
              <a:t>На странице</a:t>
            </a:r>
            <a:r>
              <a:rPr lang="ru-RU" sz="1600" b="1" kern="0">
                <a:solidFill>
                  <a:srgbClr val="002060"/>
                </a:solidFill>
                <a:latin typeface="Arial Narrow"/>
                <a:cs typeface="Arial"/>
              </a:rPr>
              <a:t> «Преподаватель»</a:t>
            </a:r>
          </a:p>
          <a:p>
            <a:r>
              <a:rPr lang="ru-RU" sz="1600" kern="0">
                <a:solidFill>
                  <a:srgbClr val="002060"/>
                </a:solidFill>
                <a:latin typeface="Arial Narrow"/>
                <a:cs typeface="Arial"/>
              </a:rPr>
              <a:t>нажмите кнопку </a:t>
            </a:r>
            <a:r>
              <a:rPr lang="ru-RU" sz="1600" b="1" kern="0">
                <a:solidFill>
                  <a:srgbClr val="002060"/>
                </a:solidFill>
                <a:latin typeface="Arial Narrow"/>
                <a:cs typeface="Arial"/>
              </a:rPr>
              <a:t>«Учебные планы».</a:t>
            </a:r>
          </a:p>
          <a:p>
            <a:endParaRPr lang="ru-RU" sz="1600" b="1" kern="0">
              <a:solidFill>
                <a:srgbClr val="002060"/>
              </a:solidFill>
              <a:latin typeface="Arial Narrow"/>
              <a:cs typeface="Arial"/>
            </a:endParaRPr>
          </a:p>
          <a:p>
            <a:r>
              <a:rPr lang="ru-RU" sz="1600" kern="0">
                <a:solidFill>
                  <a:srgbClr val="002060"/>
                </a:solidFill>
                <a:latin typeface="Arial Narrow"/>
                <a:cs typeface="Arial"/>
              </a:rPr>
              <a:t>Выберите учебный план </a:t>
            </a:r>
          </a:p>
          <a:p>
            <a:r>
              <a:rPr lang="ru-RU" sz="1600" kern="0">
                <a:solidFill>
                  <a:srgbClr val="FF0000"/>
                </a:solidFill>
                <a:latin typeface="Arial Narrow"/>
                <a:cs typeface="Arial"/>
              </a:rPr>
              <a:t>(обратите внимание на </a:t>
            </a:r>
            <a:r>
              <a:rPr lang="ru-RU" sz="1600" b="1" kern="0">
                <a:solidFill>
                  <a:srgbClr val="FF0000"/>
                </a:solidFill>
                <a:latin typeface="Arial Narrow"/>
                <a:cs typeface="Arial"/>
              </a:rPr>
              <a:t>год</a:t>
            </a:r>
            <a:r>
              <a:rPr lang="en-US" sz="1600" b="1" kern="0">
                <a:solidFill>
                  <a:srgbClr val="FF0000"/>
                </a:solidFill>
                <a:latin typeface="Arial Narrow"/>
                <a:cs typeface="Arial"/>
              </a:rPr>
              <a:t> </a:t>
            </a:r>
            <a:r>
              <a:rPr lang="ru-RU" sz="1600" b="1" kern="0">
                <a:solidFill>
                  <a:srgbClr val="FF0000"/>
                </a:solidFill>
                <a:latin typeface="Arial Narrow"/>
                <a:cs typeface="Arial"/>
              </a:rPr>
              <a:t>начала обучения</a:t>
            </a:r>
            <a:r>
              <a:rPr lang="ru-RU" sz="1600" kern="0">
                <a:solidFill>
                  <a:srgbClr val="FF0000"/>
                </a:solidFill>
                <a:latin typeface="Arial Narrow"/>
                <a:cs typeface="Arial"/>
              </a:rPr>
              <a:t>!).</a:t>
            </a:r>
          </a:p>
          <a:p>
            <a:endParaRPr lang="ru-RU" sz="1600" b="1" kern="0">
              <a:solidFill>
                <a:srgbClr val="FF0000"/>
              </a:solidFill>
              <a:latin typeface="Arial Narrow"/>
              <a:cs typeface="Arial"/>
            </a:endParaRPr>
          </a:p>
          <a:p>
            <a:r>
              <a:rPr lang="ru-RU" sz="1600" b="1" kern="0">
                <a:solidFill>
                  <a:schemeClr val="accent1">
                    <a:lumMod val="50000"/>
                  </a:schemeClr>
                </a:solidFill>
                <a:latin typeface="Arial Narrow"/>
                <a:cs typeface="Arial"/>
              </a:rPr>
              <a:t>2. </a:t>
            </a:r>
            <a:r>
              <a:rPr lang="ru-RU" sz="1600" kern="0">
                <a:solidFill>
                  <a:schemeClr val="accent1">
                    <a:lumMod val="50000"/>
                  </a:schemeClr>
                </a:solidFill>
                <a:latin typeface="Arial Narrow"/>
                <a:cs typeface="Arial"/>
              </a:rPr>
              <a:t>В учебном плане найдите дисциплину.</a:t>
            </a:r>
          </a:p>
          <a:p>
            <a:r>
              <a:rPr lang="ru-RU" sz="1600" kern="0">
                <a:solidFill>
                  <a:schemeClr val="accent1">
                    <a:lumMod val="50000"/>
                  </a:schemeClr>
                </a:solidFill>
                <a:latin typeface="Arial Narrow"/>
                <a:cs typeface="Arial"/>
              </a:rPr>
              <a:t>    В первом столбце размещен </a:t>
            </a:r>
            <a:r>
              <a:rPr lang="en-US" sz="1600" kern="0">
                <a:solidFill>
                  <a:schemeClr val="accent1">
                    <a:lumMod val="50000"/>
                  </a:schemeClr>
                </a:solidFill>
                <a:latin typeface="Arial Narrow"/>
                <a:cs typeface="Arial"/>
              </a:rPr>
              <a:t>ID </a:t>
            </a:r>
            <a:r>
              <a:rPr lang="ru-RU" sz="1600" kern="0">
                <a:solidFill>
                  <a:schemeClr val="accent1">
                    <a:lumMod val="50000"/>
                  </a:schemeClr>
                </a:solidFill>
                <a:latin typeface="Arial Narrow"/>
                <a:cs typeface="Arial"/>
              </a:rPr>
              <a:t>ДИСЦИПЛИНЫ</a:t>
            </a:r>
            <a:r>
              <a:rPr lang="ru-RU" sz="1600" kern="0">
                <a:solidFill>
                  <a:srgbClr val="002060"/>
                </a:solidFill>
                <a:latin typeface="Arial Narrow"/>
                <a:cs typeface="Arial"/>
              </a:rPr>
              <a:t>.</a:t>
            </a:r>
            <a:endParaRPr lang="ru-RU" sz="1600" kern="0">
              <a:solidFill>
                <a:srgbClr val="FF0000"/>
              </a:solidFill>
              <a:latin typeface="Arial Narrow"/>
              <a:cs typeface="Arial"/>
            </a:endParaRPr>
          </a:p>
          <a:p>
            <a:endParaRPr lang="ru-RU" b="1" kern="0">
              <a:solidFill>
                <a:srgbClr val="FF0000"/>
              </a:solidFill>
              <a:latin typeface="Arial Narrow"/>
              <a:cs typeface="Arial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C1C82B0-1620-66CF-D7C9-06078DE1A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81" t="33825" r="20673" b="5300"/>
          <a:stretch/>
        </p:blipFill>
        <p:spPr>
          <a:xfrm>
            <a:off x="5932981" y="4180058"/>
            <a:ext cx="4483487" cy="25026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BDE7645-FA4D-E76C-D485-CB03697CC7F1}"/>
              </a:ext>
            </a:extLst>
          </p:cNvPr>
          <p:cNvSpPr txBox="1"/>
          <p:nvPr/>
        </p:nvSpPr>
        <p:spPr>
          <a:xfrm>
            <a:off x="5485239" y="782961"/>
            <a:ext cx="665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0">
                <a:solidFill>
                  <a:srgbClr val="002060"/>
                </a:solidFill>
                <a:latin typeface="Arial Narrow"/>
                <a:cs typeface="Arial"/>
              </a:rPr>
              <a:t>1.</a:t>
            </a:r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CB447-829D-B982-EA9A-0BD15065BFAD}"/>
              </a:ext>
            </a:extLst>
          </p:cNvPr>
          <p:cNvSpPr txBox="1"/>
          <p:nvPr/>
        </p:nvSpPr>
        <p:spPr>
          <a:xfrm>
            <a:off x="5549281" y="42128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0">
                <a:solidFill>
                  <a:srgbClr val="002060"/>
                </a:solidFill>
                <a:latin typeface="Arial Narrow"/>
                <a:cs typeface="Arial"/>
              </a:rPr>
              <a:t>2.</a:t>
            </a:r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CD704EC-1EE2-7830-71A2-5C9982CAEC9D}"/>
              </a:ext>
            </a:extLst>
          </p:cNvPr>
          <p:cNvSpPr/>
          <p:nvPr/>
        </p:nvSpPr>
        <p:spPr>
          <a:xfrm>
            <a:off x="5932980" y="4386509"/>
            <a:ext cx="434569" cy="1957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CF0EFA5C-5468-8520-FF0F-8AB3F55A1639}"/>
              </a:ext>
            </a:extLst>
          </p:cNvPr>
          <p:cNvCxnSpPr>
            <a:cxnSpLocks/>
          </p:cNvCxnSpPr>
          <p:nvPr/>
        </p:nvCxnSpPr>
        <p:spPr>
          <a:xfrm flipV="1">
            <a:off x="4389120" y="4582223"/>
            <a:ext cx="1492673" cy="11218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5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AAB056-0D24-09F6-EFAA-F093E6D72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59" t="20000" r="11718" b="9305"/>
          <a:stretch/>
        </p:blipFill>
        <p:spPr>
          <a:xfrm>
            <a:off x="187217" y="967627"/>
            <a:ext cx="5703204" cy="302703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45F2377-493B-58A1-0BEE-056A31ED42AB}"/>
              </a:ext>
            </a:extLst>
          </p:cNvPr>
          <p:cNvSpPr/>
          <p:nvPr/>
        </p:nvSpPr>
        <p:spPr>
          <a:xfrm flipV="1">
            <a:off x="2421795" y="1730024"/>
            <a:ext cx="2102579" cy="8702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23346-9DC5-F56F-FC55-856FCEE475FE}"/>
              </a:ext>
            </a:extLst>
          </p:cNvPr>
          <p:cNvSpPr txBox="1"/>
          <p:nvPr/>
        </p:nvSpPr>
        <p:spPr>
          <a:xfrm>
            <a:off x="3596248" y="286438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0">
                <a:solidFill>
                  <a:srgbClr val="002060"/>
                </a:solidFill>
                <a:latin typeface="Arial Narrow"/>
                <a:cs typeface="Arial"/>
              </a:rPr>
              <a:t>КАК ЗАПОЛНИТЬ</a:t>
            </a:r>
            <a:r>
              <a:rPr lang="ru-RU" b="1" kern="0">
                <a:solidFill>
                  <a:srgbClr val="002060"/>
                </a:solidFill>
                <a:latin typeface="Arial Narrow"/>
                <a:cs typeface="Arial"/>
              </a:rPr>
              <a:t> КОЛИЧЕСТВО КРЕДИТОВ ПО</a:t>
            </a:r>
            <a:r>
              <a:rPr lang="en-US" b="1" kern="0">
                <a:solidFill>
                  <a:srgbClr val="002060"/>
                </a:solidFill>
                <a:latin typeface="Arial Narrow"/>
                <a:cs typeface="Arial"/>
              </a:rPr>
              <a:t> </a:t>
            </a:r>
            <a:r>
              <a:rPr lang="ru-RU" b="1" kern="0">
                <a:solidFill>
                  <a:srgbClr val="002060"/>
                </a:solidFill>
                <a:latin typeface="Arial Narrow"/>
                <a:cs typeface="Arial"/>
              </a:rPr>
              <a:t>ДИСЦИПЛИНЕ?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500EB7-3247-06B5-26D8-2DFA36C53465}"/>
              </a:ext>
            </a:extLst>
          </p:cNvPr>
          <p:cNvSpPr txBox="1"/>
          <p:nvPr/>
        </p:nvSpPr>
        <p:spPr>
          <a:xfrm>
            <a:off x="442633" y="4613408"/>
            <a:ext cx="51923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kern="0">
                <a:solidFill>
                  <a:srgbClr val="002060"/>
                </a:solidFill>
                <a:latin typeface="Arial Narrow"/>
                <a:cs typeface="Arial"/>
              </a:rPr>
              <a:t>Количество </a:t>
            </a:r>
            <a:r>
              <a:rPr lang="ru-RU" b="1" kern="0">
                <a:solidFill>
                  <a:srgbClr val="002060"/>
                </a:solidFill>
                <a:latin typeface="Arial Narrow"/>
                <a:cs typeface="Arial"/>
              </a:rPr>
              <a:t>кредитов</a:t>
            </a:r>
            <a:r>
              <a:rPr lang="ru-RU" kern="0">
                <a:solidFill>
                  <a:srgbClr val="002060"/>
                </a:solidFill>
                <a:latin typeface="Arial Narrow"/>
                <a:cs typeface="Arial"/>
              </a:rPr>
              <a:t> указано в столбцах:</a:t>
            </a:r>
          </a:p>
          <a:p>
            <a:r>
              <a:rPr lang="ru-RU" b="1" kern="0" err="1">
                <a:solidFill>
                  <a:srgbClr val="002060"/>
                </a:solidFill>
                <a:latin typeface="Arial Narrow"/>
                <a:cs typeface="Arial"/>
              </a:rPr>
              <a:t>Крд</a:t>
            </a:r>
            <a:r>
              <a:rPr lang="ru-RU" kern="0">
                <a:solidFill>
                  <a:srgbClr val="002060"/>
                </a:solidFill>
                <a:latin typeface="Arial Narrow"/>
                <a:cs typeface="Arial"/>
              </a:rPr>
              <a:t> – общее количество кредитов по дисциплине;</a:t>
            </a:r>
          </a:p>
          <a:p>
            <a:r>
              <a:rPr lang="ru-RU" b="1" kern="0">
                <a:solidFill>
                  <a:srgbClr val="002060"/>
                </a:solidFill>
                <a:latin typeface="Arial Narrow"/>
                <a:cs typeface="Arial"/>
              </a:rPr>
              <a:t>Лек</a:t>
            </a:r>
            <a:r>
              <a:rPr lang="ru-RU" kern="0">
                <a:solidFill>
                  <a:srgbClr val="002060"/>
                </a:solidFill>
                <a:latin typeface="Arial Narrow"/>
                <a:cs typeface="Arial"/>
              </a:rPr>
              <a:t> – лекции;</a:t>
            </a:r>
          </a:p>
          <a:p>
            <a:r>
              <a:rPr lang="ru-RU" b="1" kern="0">
                <a:solidFill>
                  <a:srgbClr val="002060"/>
                </a:solidFill>
                <a:latin typeface="Arial Narrow"/>
                <a:cs typeface="Arial"/>
              </a:rPr>
              <a:t>Сем</a:t>
            </a:r>
            <a:r>
              <a:rPr lang="ru-RU" kern="0">
                <a:solidFill>
                  <a:srgbClr val="002060"/>
                </a:solidFill>
                <a:latin typeface="Arial Narrow"/>
                <a:cs typeface="Arial"/>
              </a:rPr>
              <a:t> – семинарские занятия;</a:t>
            </a:r>
          </a:p>
          <a:p>
            <a:r>
              <a:rPr lang="ru-RU" b="1" kern="0">
                <a:solidFill>
                  <a:srgbClr val="002060"/>
                </a:solidFill>
                <a:latin typeface="Arial Narrow"/>
                <a:cs typeface="Arial"/>
              </a:rPr>
              <a:t>Лаб</a:t>
            </a:r>
            <a:r>
              <a:rPr lang="ru-RU" kern="0">
                <a:solidFill>
                  <a:srgbClr val="002060"/>
                </a:solidFill>
                <a:latin typeface="Arial Narrow"/>
                <a:cs typeface="Arial"/>
              </a:rPr>
              <a:t> – лабораторные занятия.</a:t>
            </a:r>
            <a:endParaRPr lang="ru-RU" kern="0">
              <a:solidFill>
                <a:srgbClr val="FF0000"/>
              </a:solidFill>
              <a:latin typeface="Arial Narrow"/>
              <a:cs typeface="Arial"/>
            </a:endParaRPr>
          </a:p>
          <a:p>
            <a:endParaRPr lang="ru-RU" b="1" kern="0">
              <a:solidFill>
                <a:srgbClr val="FF0000"/>
              </a:solidFill>
              <a:latin typeface="Arial Narrow"/>
              <a:cs typeface="Arial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C1C82B0-1620-66CF-D7C9-06078DE1A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1" t="33825" r="20673" b="5300"/>
          <a:stretch/>
        </p:blipFill>
        <p:spPr>
          <a:xfrm>
            <a:off x="6268843" y="1730024"/>
            <a:ext cx="5422991" cy="3027038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CD704EC-1EE2-7830-71A2-5C9982CAEC9D}"/>
              </a:ext>
            </a:extLst>
          </p:cNvPr>
          <p:cNvSpPr/>
          <p:nvPr/>
        </p:nvSpPr>
        <p:spPr>
          <a:xfrm>
            <a:off x="8763000" y="1984406"/>
            <a:ext cx="1007205" cy="2444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CF0EFA5C-5468-8520-FF0F-8AB3F55A1639}"/>
              </a:ext>
            </a:extLst>
          </p:cNvPr>
          <p:cNvCxnSpPr>
            <a:cxnSpLocks/>
          </p:cNvCxnSpPr>
          <p:nvPr/>
        </p:nvCxnSpPr>
        <p:spPr>
          <a:xfrm>
            <a:off x="4524374" y="2105025"/>
            <a:ext cx="423862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68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EA0C187-2362-B7FF-E29C-7A8951364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1" t="33825" r="20673" b="5300"/>
          <a:stretch/>
        </p:blipFill>
        <p:spPr>
          <a:xfrm>
            <a:off x="5952029" y="3771046"/>
            <a:ext cx="4896945" cy="28062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6ADAC0-A579-1AB1-E278-969F4C315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1" t="33825" r="20673" b="5300"/>
          <a:stretch/>
        </p:blipFill>
        <p:spPr>
          <a:xfrm>
            <a:off x="5950444" y="797235"/>
            <a:ext cx="4896945" cy="2806238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CD704EC-1EE2-7830-71A2-5C9982CAEC9D}"/>
              </a:ext>
            </a:extLst>
          </p:cNvPr>
          <p:cNvSpPr/>
          <p:nvPr/>
        </p:nvSpPr>
        <p:spPr>
          <a:xfrm>
            <a:off x="8047701" y="967627"/>
            <a:ext cx="283617" cy="2941816"/>
          </a:xfrm>
          <a:prstGeom prst="roundRect">
            <a:avLst>
              <a:gd name="adj" fmla="val 3485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AAB056-0D24-09F6-EFAA-F093E6D720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59" t="20000" r="11718" b="9305"/>
          <a:stretch/>
        </p:blipFill>
        <p:spPr>
          <a:xfrm>
            <a:off x="187247" y="782961"/>
            <a:ext cx="4623850" cy="2454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A23346-9DC5-F56F-FC55-856FCEE475FE}"/>
              </a:ext>
            </a:extLst>
          </p:cNvPr>
          <p:cNvSpPr txBox="1"/>
          <p:nvPr/>
        </p:nvSpPr>
        <p:spPr>
          <a:xfrm>
            <a:off x="4085284" y="213399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0">
                <a:solidFill>
                  <a:srgbClr val="002060"/>
                </a:solidFill>
                <a:latin typeface="Arial Narrow"/>
                <a:cs typeface="Arial"/>
              </a:rPr>
              <a:t>КАК ЗАПОЛНИТЬ</a:t>
            </a:r>
            <a:r>
              <a:rPr lang="ru-RU" b="1" kern="0">
                <a:solidFill>
                  <a:srgbClr val="002060"/>
                </a:solidFill>
                <a:latin typeface="Arial Narrow"/>
                <a:cs typeface="Arial"/>
              </a:rPr>
              <a:t> ЦИКЛ И КОМПОНЕНТ</a:t>
            </a:r>
            <a:r>
              <a:rPr lang="en-US" b="1" kern="0">
                <a:solidFill>
                  <a:srgbClr val="002060"/>
                </a:solidFill>
                <a:latin typeface="Arial Narrow"/>
                <a:cs typeface="Arial"/>
              </a:rPr>
              <a:t> </a:t>
            </a:r>
            <a:r>
              <a:rPr lang="ru-RU" b="1" kern="0">
                <a:solidFill>
                  <a:srgbClr val="002060"/>
                </a:solidFill>
                <a:latin typeface="Arial Narrow"/>
                <a:cs typeface="Arial"/>
              </a:rPr>
              <a:t>ДИСЦИПЛИНЫ?</a:t>
            </a:r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DE7645-FA4D-E76C-D485-CB03697CC7F1}"/>
              </a:ext>
            </a:extLst>
          </p:cNvPr>
          <p:cNvSpPr txBox="1"/>
          <p:nvPr/>
        </p:nvSpPr>
        <p:spPr>
          <a:xfrm>
            <a:off x="5485239" y="782961"/>
            <a:ext cx="665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0">
                <a:solidFill>
                  <a:srgbClr val="002060"/>
                </a:solidFill>
                <a:latin typeface="Arial Narrow"/>
                <a:cs typeface="Arial"/>
              </a:rPr>
              <a:t>1.</a:t>
            </a:r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6AFBA82-E8EC-F922-806B-1A3728B99969}"/>
              </a:ext>
            </a:extLst>
          </p:cNvPr>
          <p:cNvSpPr/>
          <p:nvPr/>
        </p:nvSpPr>
        <p:spPr>
          <a:xfrm>
            <a:off x="1046655" y="2558240"/>
            <a:ext cx="553545" cy="2421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5B1587-C1CB-5782-C1FE-CB14E1FF1024}"/>
              </a:ext>
            </a:extLst>
          </p:cNvPr>
          <p:cNvSpPr txBox="1"/>
          <p:nvPr/>
        </p:nvSpPr>
        <p:spPr>
          <a:xfrm>
            <a:off x="371474" y="3776516"/>
            <a:ext cx="62198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kern="0">
                <a:solidFill>
                  <a:srgbClr val="002060"/>
                </a:solidFill>
                <a:latin typeface="Arial Narrow"/>
                <a:cs typeface="Arial"/>
              </a:rPr>
              <a:t>1. Цикл дисциплины обозначен в колонке </a:t>
            </a:r>
            <a:r>
              <a:rPr lang="ru-RU" sz="1600" b="1" kern="0">
                <a:solidFill>
                  <a:srgbClr val="002060"/>
                </a:solidFill>
                <a:latin typeface="Arial Narrow"/>
                <a:cs typeface="Arial"/>
              </a:rPr>
              <a:t>«Цикл</a:t>
            </a:r>
            <a:r>
              <a:rPr lang="ru-RU" sz="1600" kern="0">
                <a:solidFill>
                  <a:srgbClr val="002060"/>
                </a:solidFill>
                <a:latin typeface="Arial Narrow"/>
                <a:cs typeface="Arial"/>
              </a:rPr>
              <a:t>»:</a:t>
            </a:r>
          </a:p>
          <a:p>
            <a:r>
              <a:rPr lang="ru-RU" sz="1600" b="1" kern="0">
                <a:solidFill>
                  <a:srgbClr val="002060"/>
                </a:solidFill>
                <a:latin typeface="Arial Narrow"/>
                <a:cs typeface="Arial"/>
              </a:rPr>
              <a:t>     буква «О» </a:t>
            </a:r>
            <a:r>
              <a:rPr lang="ru-RU" sz="160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–  </a:t>
            </a:r>
            <a:r>
              <a:rPr lang="ru-RU" sz="1600" ker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цикл «общеобразовательные дисциплины» (ООД);</a:t>
            </a:r>
          </a:p>
          <a:p>
            <a:r>
              <a:rPr lang="ru-RU" sz="1600" b="1" ker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    буква «Б»</a:t>
            </a:r>
            <a:r>
              <a:rPr lang="ru-RU" sz="1600" b="1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60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– цикл «базовые дисциплины» (БД);</a:t>
            </a:r>
          </a:p>
          <a:p>
            <a:r>
              <a:rPr lang="ru-RU" sz="1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</a:t>
            </a: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буква «П»</a:t>
            </a:r>
            <a:r>
              <a:rPr lang="ru-RU" sz="1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– цикл «профилирующие дисциплины» (ПД).</a:t>
            </a:r>
          </a:p>
          <a:p>
            <a:endParaRPr lang="ru-RU" sz="160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60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2. </a:t>
            </a: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Компонент </a:t>
            </a:r>
            <a:r>
              <a:rPr lang="ru-RU" sz="1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обозначен в названии компонента:</a:t>
            </a:r>
          </a:p>
          <a:p>
            <a:pPr marL="542925" indent="-285750">
              <a:buFont typeface="Wingdings" panose="05000000000000000000" pitchFamily="2" charset="2"/>
              <a:buChar char="§"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обязательный компонент (ОК), </a:t>
            </a:r>
          </a:p>
          <a:p>
            <a:pPr marL="542925" indent="-285750">
              <a:buFont typeface="Wingdings" panose="05000000000000000000" pitchFamily="2" charset="2"/>
              <a:buChar char="§"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вузовский компонент (ВК),</a:t>
            </a:r>
          </a:p>
          <a:p>
            <a:pPr marL="542925" indent="-285750">
              <a:buFont typeface="Wingdings" panose="05000000000000000000" pitchFamily="2" charset="2"/>
              <a:buChar char="§"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компонент по выбору (КВ). 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19C4DA2-4696-B875-0E55-97186706B079}"/>
              </a:ext>
            </a:extLst>
          </p:cNvPr>
          <p:cNvCxnSpPr>
            <a:cxnSpLocks/>
          </p:cNvCxnSpPr>
          <p:nvPr/>
        </p:nvCxnSpPr>
        <p:spPr>
          <a:xfrm flipV="1">
            <a:off x="4314825" y="1319866"/>
            <a:ext cx="3732876" cy="25853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DE4D1BB-0D0E-F812-D013-4E7739838559}"/>
              </a:ext>
            </a:extLst>
          </p:cNvPr>
          <p:cNvCxnSpPr>
            <a:cxnSpLocks/>
          </p:cNvCxnSpPr>
          <p:nvPr/>
        </p:nvCxnSpPr>
        <p:spPr>
          <a:xfrm flipV="1">
            <a:off x="1495425" y="5521122"/>
            <a:ext cx="6552276" cy="170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C4FEC0D-465D-3E02-93BC-210E2EB3A2BF}"/>
              </a:ext>
            </a:extLst>
          </p:cNvPr>
          <p:cNvSpPr/>
          <p:nvPr/>
        </p:nvSpPr>
        <p:spPr>
          <a:xfrm rot="5400000">
            <a:off x="8403941" y="4960001"/>
            <a:ext cx="247599" cy="908667"/>
          </a:xfrm>
          <a:prstGeom prst="roundRect">
            <a:avLst>
              <a:gd name="adj" fmla="val 3485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9A23346-9DC5-F56F-FC55-856FCEE475FE}"/>
              </a:ext>
            </a:extLst>
          </p:cNvPr>
          <p:cNvSpPr txBox="1"/>
          <p:nvPr/>
        </p:nvSpPr>
        <p:spPr>
          <a:xfrm>
            <a:off x="2999433" y="156249"/>
            <a:ext cx="7011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0">
                <a:solidFill>
                  <a:srgbClr val="002060"/>
                </a:solidFill>
                <a:latin typeface="Arial Narrow"/>
                <a:cs typeface="Arial"/>
              </a:rPr>
              <a:t>КАК ЗАПОЛНИТЬ</a:t>
            </a:r>
            <a:r>
              <a:rPr lang="ru-RU" b="1" kern="0">
                <a:solidFill>
                  <a:srgbClr val="002060"/>
                </a:solidFill>
                <a:latin typeface="Arial Narrow"/>
                <a:cs typeface="Arial"/>
              </a:rPr>
              <a:t> ЦЕЛЬ ОБУЧЕНИЯ ПО</a:t>
            </a:r>
            <a:r>
              <a:rPr lang="en-US" b="1" kern="0">
                <a:solidFill>
                  <a:srgbClr val="002060"/>
                </a:solidFill>
                <a:latin typeface="Arial Narrow"/>
                <a:cs typeface="Arial"/>
              </a:rPr>
              <a:t> </a:t>
            </a:r>
            <a:r>
              <a:rPr lang="ru-RU" b="1" kern="0">
                <a:solidFill>
                  <a:srgbClr val="002060"/>
                </a:solidFill>
                <a:latin typeface="Arial Narrow"/>
                <a:cs typeface="Arial"/>
              </a:rPr>
              <a:t>ДИСЦИПЛИНЕ?</a:t>
            </a:r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1F337A-609E-B9C4-0847-E5A7473FA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" t="6250" r="18438" b="5833"/>
          <a:stretch/>
        </p:blipFill>
        <p:spPr>
          <a:xfrm>
            <a:off x="6353175" y="981120"/>
            <a:ext cx="5362575" cy="327655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9320DAB-F1FB-3676-AB46-80D0A8F456DC}"/>
              </a:ext>
            </a:extLst>
          </p:cNvPr>
          <p:cNvSpPr/>
          <p:nvPr/>
        </p:nvSpPr>
        <p:spPr>
          <a:xfrm>
            <a:off x="7380780" y="2712595"/>
            <a:ext cx="505920" cy="2521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C0B18-D402-4C86-0211-7635BFBE247F}"/>
              </a:ext>
            </a:extLst>
          </p:cNvPr>
          <p:cNvSpPr txBox="1"/>
          <p:nvPr/>
        </p:nvSpPr>
        <p:spPr>
          <a:xfrm>
            <a:off x="236114" y="4303639"/>
            <a:ext cx="7860136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kern="0" dirty="0">
                <a:solidFill>
                  <a:srgbClr val="002060"/>
                </a:solidFill>
                <a:latin typeface="Arial Narrow"/>
                <a:cs typeface="Arial"/>
              </a:rPr>
              <a:t>1</a:t>
            </a:r>
            <a:r>
              <a:rPr lang="ru-RU" sz="1600" b="1" kern="0" dirty="0">
                <a:solidFill>
                  <a:srgbClr val="002060"/>
                </a:solidFill>
                <a:latin typeface="Arial Narrow"/>
                <a:cs typeface="Arial"/>
              </a:rPr>
              <a:t>. </a:t>
            </a:r>
            <a:r>
              <a:rPr lang="ru-RU" sz="1600" kern="0" dirty="0">
                <a:solidFill>
                  <a:srgbClr val="002060"/>
                </a:solidFill>
                <a:latin typeface="Arial Narrow"/>
                <a:cs typeface="Arial"/>
              </a:rPr>
              <a:t>Нажмите на интерактивную </a:t>
            </a:r>
            <a:r>
              <a:rPr lang="ru-RU" sz="1600" b="1" kern="0" dirty="0">
                <a:solidFill>
                  <a:srgbClr val="002060"/>
                </a:solidFill>
                <a:latin typeface="Arial Narrow"/>
                <a:cs typeface="Arial"/>
              </a:rPr>
              <a:t>кнопку</a:t>
            </a:r>
            <a:r>
              <a:rPr lang="ru-RU" sz="1600" kern="0" dirty="0">
                <a:solidFill>
                  <a:srgbClr val="002060"/>
                </a:solidFill>
                <a:latin typeface="Arial Narrow"/>
                <a:cs typeface="Arial"/>
              </a:rPr>
              <a:t> </a:t>
            </a:r>
            <a:r>
              <a:rPr lang="en-US" sz="1600" b="1" kern="0" dirty="0">
                <a:solidFill>
                  <a:srgbClr val="002060"/>
                </a:solidFill>
                <a:latin typeface="Arial Narrow"/>
                <a:cs typeface="Arial"/>
              </a:rPr>
              <a:t>ID </a:t>
            </a:r>
            <a:r>
              <a:rPr lang="ru-RU" sz="1600" b="1" kern="0" dirty="0">
                <a:solidFill>
                  <a:srgbClr val="002060"/>
                </a:solidFill>
                <a:latin typeface="Arial Narrow"/>
                <a:cs typeface="Arial"/>
              </a:rPr>
              <a:t>дисциплины</a:t>
            </a:r>
            <a:r>
              <a:rPr lang="ru-RU" sz="1600" kern="0" dirty="0">
                <a:solidFill>
                  <a:srgbClr val="002060"/>
                </a:solidFill>
                <a:latin typeface="Arial Narrow"/>
                <a:cs typeface="Arial"/>
              </a:rPr>
              <a:t>.</a:t>
            </a:r>
          </a:p>
          <a:p>
            <a:endParaRPr lang="ru-RU" sz="1600" kern="0" dirty="0">
              <a:solidFill>
                <a:srgbClr val="002060"/>
              </a:solidFill>
              <a:latin typeface="Arial Narrow"/>
              <a:cs typeface="Arial"/>
            </a:endParaRPr>
          </a:p>
          <a:p>
            <a:r>
              <a:rPr lang="ru-RU" sz="1600" b="1" kern="0" dirty="0">
                <a:solidFill>
                  <a:srgbClr val="002060"/>
                </a:solidFill>
                <a:latin typeface="Arial Narrow"/>
                <a:cs typeface="Arial"/>
              </a:rPr>
              <a:t>2. </a:t>
            </a:r>
            <a:r>
              <a:rPr lang="ru-RU" sz="1600" kern="0" dirty="0">
                <a:solidFill>
                  <a:srgbClr val="002060"/>
                </a:solidFill>
                <a:latin typeface="Arial Narrow"/>
                <a:cs typeface="Arial"/>
              </a:rPr>
              <a:t>Прочтите описание дисциплины.</a:t>
            </a:r>
          </a:p>
          <a:p>
            <a:endParaRPr lang="ru-RU" sz="1600" kern="0" dirty="0">
              <a:solidFill>
                <a:srgbClr val="002060"/>
              </a:solidFill>
              <a:latin typeface="Arial Narrow"/>
              <a:cs typeface="Arial"/>
            </a:endParaRPr>
          </a:p>
          <a:p>
            <a:r>
              <a:rPr lang="ru-RU" sz="1600" b="1" kern="0" dirty="0">
                <a:solidFill>
                  <a:srgbClr val="002060"/>
                </a:solidFill>
                <a:latin typeface="Arial Narrow"/>
                <a:cs typeface="Arial"/>
              </a:rPr>
              <a:t>3</a:t>
            </a:r>
            <a:r>
              <a:rPr lang="ru-RU" sz="1600" kern="0" dirty="0">
                <a:solidFill>
                  <a:srgbClr val="002060"/>
                </a:solidFill>
                <a:latin typeface="Arial Narrow"/>
                <a:cs typeface="Arial"/>
              </a:rPr>
              <a:t>. Исходя из описания сформулируйте цель.</a:t>
            </a:r>
          </a:p>
          <a:p>
            <a:pPr lvl="0" algn="just">
              <a:buSzPts val="1000"/>
              <a:tabLst>
                <a:tab pos="105410" algn="l"/>
              </a:tabLst>
            </a:pPr>
            <a:endParaRPr lang="ru-RU" sz="1600" kern="0" dirty="0">
              <a:solidFill>
                <a:srgbClr val="002060"/>
              </a:solidFill>
              <a:latin typeface="Arial Narrow" panose="020B0606020202030204" pitchFamily="34" charset="0"/>
              <a:cs typeface="Arial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C81D75C-D05F-5303-1A7E-F2DB33C76483}"/>
              </a:ext>
            </a:extLst>
          </p:cNvPr>
          <p:cNvCxnSpPr>
            <a:cxnSpLocks/>
          </p:cNvCxnSpPr>
          <p:nvPr/>
        </p:nvCxnSpPr>
        <p:spPr>
          <a:xfrm flipV="1">
            <a:off x="7486650" y="1695450"/>
            <a:ext cx="0" cy="942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C48E10E-1130-6FCF-0CB0-06879813A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25" t="23611" r="16328" b="18751"/>
          <a:stretch/>
        </p:blipFill>
        <p:spPr>
          <a:xfrm>
            <a:off x="236115" y="990645"/>
            <a:ext cx="5757623" cy="284793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092087F-B1E1-D367-E275-57403933CACC}"/>
              </a:ext>
            </a:extLst>
          </p:cNvPr>
          <p:cNvSpPr/>
          <p:nvPr/>
        </p:nvSpPr>
        <p:spPr>
          <a:xfrm>
            <a:off x="236115" y="1607467"/>
            <a:ext cx="862560" cy="535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B1788B5-22F6-DF6E-13E6-2462B656DA5A}"/>
              </a:ext>
            </a:extLst>
          </p:cNvPr>
          <p:cNvSpPr/>
          <p:nvPr/>
        </p:nvSpPr>
        <p:spPr>
          <a:xfrm>
            <a:off x="1458111" y="1623130"/>
            <a:ext cx="2532863" cy="6438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6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A0C614-63BC-143C-192D-80CF23077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0" t="8936" r="19201" b="4467"/>
          <a:stretch/>
        </p:blipFill>
        <p:spPr>
          <a:xfrm>
            <a:off x="6335508" y="660512"/>
            <a:ext cx="4941006" cy="3791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A23346-9DC5-F56F-FC55-856FCEE475FE}"/>
              </a:ext>
            </a:extLst>
          </p:cNvPr>
          <p:cNvSpPr txBox="1"/>
          <p:nvPr/>
        </p:nvSpPr>
        <p:spPr>
          <a:xfrm>
            <a:off x="2999433" y="156249"/>
            <a:ext cx="6144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0">
                <a:solidFill>
                  <a:srgbClr val="002060"/>
                </a:solidFill>
                <a:latin typeface="Arial Narrow"/>
                <a:cs typeface="Arial"/>
              </a:rPr>
              <a:t>КАК ЗАПОЛНИТЬ</a:t>
            </a:r>
            <a:r>
              <a:rPr lang="ru-RU" b="1" kern="0">
                <a:solidFill>
                  <a:srgbClr val="002060"/>
                </a:solidFill>
                <a:latin typeface="Arial Narrow"/>
                <a:cs typeface="Arial"/>
              </a:rPr>
              <a:t> РЕЗУЛЬТАТЫ ОБУЧЕНИЯ ПО</a:t>
            </a:r>
            <a:r>
              <a:rPr lang="en-US" b="1" kern="0">
                <a:solidFill>
                  <a:srgbClr val="002060"/>
                </a:solidFill>
                <a:latin typeface="Arial Narrow"/>
                <a:cs typeface="Arial"/>
              </a:rPr>
              <a:t> </a:t>
            </a:r>
            <a:r>
              <a:rPr lang="ru-RU" b="1" kern="0">
                <a:solidFill>
                  <a:srgbClr val="002060"/>
                </a:solidFill>
                <a:latin typeface="Arial Narrow"/>
                <a:cs typeface="Arial"/>
              </a:rPr>
              <a:t>ДИСЦИПЛИНЕ?</a:t>
            </a:r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9320DAB-F1FB-3676-AB46-80D0A8F456DC}"/>
              </a:ext>
            </a:extLst>
          </p:cNvPr>
          <p:cNvSpPr/>
          <p:nvPr/>
        </p:nvSpPr>
        <p:spPr>
          <a:xfrm>
            <a:off x="6327824" y="1557130"/>
            <a:ext cx="842880" cy="2401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C48E10E-1130-6FCF-0CB0-06879813A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25" t="23611" r="16328" b="18751"/>
          <a:stretch/>
        </p:blipFill>
        <p:spPr>
          <a:xfrm>
            <a:off x="218582" y="581070"/>
            <a:ext cx="5757623" cy="284793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092087F-B1E1-D367-E275-57403933CACC}"/>
              </a:ext>
            </a:extLst>
          </p:cNvPr>
          <p:cNvSpPr/>
          <p:nvPr/>
        </p:nvSpPr>
        <p:spPr>
          <a:xfrm>
            <a:off x="191217" y="1168160"/>
            <a:ext cx="862560" cy="535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B1788B5-22F6-DF6E-13E6-2462B656DA5A}"/>
              </a:ext>
            </a:extLst>
          </p:cNvPr>
          <p:cNvSpPr/>
          <p:nvPr/>
        </p:nvSpPr>
        <p:spPr>
          <a:xfrm>
            <a:off x="1413080" y="1194626"/>
            <a:ext cx="2532863" cy="6438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474B2B-D3DE-7283-54DF-5CE423C551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77" r="1937" b="4208"/>
          <a:stretch/>
        </p:blipFill>
        <p:spPr>
          <a:xfrm>
            <a:off x="6802010" y="4538780"/>
            <a:ext cx="4199069" cy="218257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E0ECC7C-5EE9-F824-7AFB-384E387AD71D}"/>
              </a:ext>
            </a:extLst>
          </p:cNvPr>
          <p:cNvSpPr/>
          <p:nvPr/>
        </p:nvSpPr>
        <p:spPr>
          <a:xfrm>
            <a:off x="6601903" y="4480945"/>
            <a:ext cx="4674611" cy="10612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C81D75C-D05F-5303-1A7E-F2DB33C76483}"/>
              </a:ext>
            </a:extLst>
          </p:cNvPr>
          <p:cNvCxnSpPr>
            <a:cxnSpLocks/>
          </p:cNvCxnSpPr>
          <p:nvPr/>
        </p:nvCxnSpPr>
        <p:spPr>
          <a:xfrm>
            <a:off x="4025245" y="1677212"/>
            <a:ext cx="219055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72998B-89BB-2B61-2B75-EE88921AEDBE}"/>
              </a:ext>
            </a:extLst>
          </p:cNvPr>
          <p:cNvSpPr txBox="1"/>
          <p:nvPr/>
        </p:nvSpPr>
        <p:spPr>
          <a:xfrm>
            <a:off x="216922" y="3886188"/>
            <a:ext cx="65043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srgbClr val="002060"/>
                </a:solidFill>
                <a:latin typeface="Arial Narrow"/>
                <a:cs typeface="Arial"/>
              </a:rPr>
              <a:t>1</a:t>
            </a:r>
            <a:r>
              <a:rPr lang="ru-RU" sz="1400" kern="0" dirty="0">
                <a:solidFill>
                  <a:srgbClr val="002060"/>
                </a:solidFill>
                <a:latin typeface="Arial Narrow"/>
                <a:cs typeface="Arial"/>
              </a:rPr>
              <a:t>.В учебном плане нажмите на кнопку </a:t>
            </a:r>
            <a:r>
              <a:rPr lang="ru-RU" sz="1400" b="1" kern="0" dirty="0">
                <a:solidFill>
                  <a:srgbClr val="002060"/>
                </a:solidFill>
                <a:latin typeface="Arial Narrow"/>
                <a:cs typeface="Arial"/>
              </a:rPr>
              <a:t>Карточка образовательной программы.</a:t>
            </a:r>
          </a:p>
          <a:p>
            <a:endParaRPr lang="ru-RU" sz="1400" kern="0" dirty="0">
              <a:solidFill>
                <a:srgbClr val="002060"/>
              </a:solidFill>
              <a:latin typeface="Arial Narrow"/>
              <a:cs typeface="Arial"/>
            </a:endParaRPr>
          </a:p>
          <a:p>
            <a:r>
              <a:rPr lang="ru-RU" sz="1400" b="1" kern="0" dirty="0">
                <a:solidFill>
                  <a:srgbClr val="002060"/>
                </a:solidFill>
                <a:latin typeface="Arial Narrow"/>
                <a:cs typeface="Arial"/>
              </a:rPr>
              <a:t>2. </a:t>
            </a:r>
            <a:r>
              <a:rPr lang="ru-RU" sz="1400" kern="0" dirty="0">
                <a:solidFill>
                  <a:srgbClr val="002060"/>
                </a:solidFill>
                <a:latin typeface="Arial Narrow"/>
                <a:cs typeface="Arial"/>
              </a:rPr>
              <a:t>Прочтите цель и РО образовательной программы – это базовая информация </a:t>
            </a:r>
          </a:p>
          <a:p>
            <a:r>
              <a:rPr lang="ru-RU" sz="1400" kern="0" dirty="0">
                <a:solidFill>
                  <a:srgbClr val="002060"/>
                </a:solidFill>
                <a:latin typeface="Arial Narrow"/>
                <a:cs typeface="Arial"/>
              </a:rPr>
              <a:t>для ППС, чтобы сформировать РО дисциплины.</a:t>
            </a:r>
          </a:p>
          <a:p>
            <a:endParaRPr lang="ru-RU" sz="1400" kern="0" dirty="0">
              <a:solidFill>
                <a:srgbClr val="002060"/>
              </a:solidFill>
              <a:latin typeface="Arial Narrow"/>
              <a:cs typeface="Arial"/>
            </a:endParaRPr>
          </a:p>
          <a:p>
            <a:r>
              <a:rPr lang="ru-RU" sz="1400" b="1" kern="0" dirty="0">
                <a:solidFill>
                  <a:srgbClr val="002060"/>
                </a:solidFill>
                <a:latin typeface="Arial Narrow"/>
                <a:cs typeface="Arial"/>
              </a:rPr>
              <a:t>3</a:t>
            </a:r>
            <a:r>
              <a:rPr lang="ru-RU" sz="1400" kern="0" dirty="0">
                <a:solidFill>
                  <a:srgbClr val="002060"/>
                </a:solidFill>
                <a:latin typeface="Arial Narrow"/>
                <a:cs typeface="Arial"/>
              </a:rPr>
              <a:t>.</a:t>
            </a:r>
            <a:r>
              <a:rPr lang="ru-RU" sz="1400" kern="0" dirty="0">
                <a:solidFill>
                  <a:srgbClr val="002060"/>
                </a:solidFill>
                <a:effectLst/>
                <a:latin typeface="Arial Narrow"/>
                <a:ea typeface="Times New Roman" panose="02020603050405020304" pitchFamily="18" charset="0"/>
                <a:cs typeface="Arial"/>
              </a:rPr>
              <a:t> Сформулируйте РО дисциплины.</a:t>
            </a:r>
          </a:p>
          <a:p>
            <a:endParaRPr lang="ru-RU" sz="1400" kern="0" dirty="0">
              <a:solidFill>
                <a:srgbClr val="002060"/>
              </a:solidFill>
              <a:effectLst/>
              <a:latin typeface="Arial Narrow"/>
              <a:ea typeface="Times New Roman" panose="02020603050405020304" pitchFamily="18" charset="0"/>
              <a:cs typeface="Arial"/>
            </a:endParaRPr>
          </a:p>
          <a:p>
            <a:r>
              <a:rPr lang="ru-RU" sz="1400" b="1" kern="0" dirty="0">
                <a:solidFill>
                  <a:srgbClr val="002060"/>
                </a:solidFill>
                <a:latin typeface="Arial Narrow"/>
                <a:ea typeface="Times New Roman" panose="02020603050405020304" pitchFamily="18" charset="0"/>
                <a:cs typeface="Arial"/>
              </a:rPr>
              <a:t>4.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Начинать формулировку РО обязательно с глагола в неопределенной форме, опираясь на: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  <a:tabLst>
                <a:tab pos="105410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РО по образовательной программе; 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  <a:tabLst>
                <a:tab pos="105410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дескрипторы, соответствующие уровню обучения;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  <a:tabLst>
                <a:tab pos="105410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Таксономию Блума.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6712593-89E7-4F4A-0696-5B94B21BE8F0}"/>
              </a:ext>
            </a:extLst>
          </p:cNvPr>
          <p:cNvSpPr/>
          <p:nvPr/>
        </p:nvSpPr>
        <p:spPr>
          <a:xfrm>
            <a:off x="6380570" y="4012186"/>
            <a:ext cx="1424824" cy="2401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1E6CCED-429B-6A73-9E05-0822352AB4E3}"/>
              </a:ext>
            </a:extLst>
          </p:cNvPr>
          <p:cNvCxnSpPr>
            <a:cxnSpLocks/>
          </p:cNvCxnSpPr>
          <p:nvPr/>
        </p:nvCxnSpPr>
        <p:spPr>
          <a:xfrm>
            <a:off x="6721311" y="1838446"/>
            <a:ext cx="0" cy="20477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930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8C7A0EE2DDAA64BB5E75EF484686639" ma:contentTypeVersion="16" ma:contentTypeDescription="Создание документа." ma:contentTypeScope="" ma:versionID="5f047e3ea6a9e2aad95806baeac68e48">
  <xsd:schema xmlns:xsd="http://www.w3.org/2001/XMLSchema" xmlns:xs="http://www.w3.org/2001/XMLSchema" xmlns:p="http://schemas.microsoft.com/office/2006/metadata/properties" xmlns:ns2="8bd54cc4-abcf-4344-87e4-9685ed6482fc" xmlns:ns3="29795591-13e8-4412-999e-d15dc5bd22d4" targetNamespace="http://schemas.microsoft.com/office/2006/metadata/properties" ma:root="true" ma:fieldsID="89ed2902c11266978af67d96eaaa4e67" ns2:_="" ns3:_="">
    <xsd:import namespace="8bd54cc4-abcf-4344-87e4-9685ed6482fc"/>
    <xsd:import namespace="29795591-13e8-4412-999e-d15dc5bd22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4cc4-abcf-4344-87e4-9685ed6482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62bc966-b589-40ab-a28f-0cd1435a2e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95591-13e8-4412-999e-d15dc5bd22d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ec0f717-1781-4c70-ad92-5ba33e0eaf96}" ma:internalName="TaxCatchAll" ma:showField="CatchAllData" ma:web="29795591-13e8-4412-999e-d15dc5bd22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4cc4-abcf-4344-87e4-9685ed6482fc">
      <Terms xmlns="http://schemas.microsoft.com/office/infopath/2007/PartnerControls"/>
    </lcf76f155ced4ddcb4097134ff3c332f>
    <TaxCatchAll xmlns="29795591-13e8-4412-999e-d15dc5bd22d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EA2545-E9C1-4D1D-A0C6-4316E56E916A}">
  <ds:schemaRefs>
    <ds:schemaRef ds:uri="29795591-13e8-4412-999e-d15dc5bd22d4"/>
    <ds:schemaRef ds:uri="8bd54cc4-abcf-4344-87e4-9685ed6482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0BED985-0B87-4FE5-B8A8-9B2F53EB8738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29795591-13e8-4412-999e-d15dc5bd22d4"/>
    <ds:schemaRef ds:uri="8bd54cc4-abcf-4344-87e4-9685ed6482fc"/>
  </ds:schemaRefs>
</ds:datastoreItem>
</file>

<file path=customXml/itemProps3.xml><?xml version="1.0" encoding="utf-8"?>
<ds:datastoreItem xmlns:ds="http://schemas.openxmlformats.org/officeDocument/2006/customXml" ds:itemID="{6AA73E34-7D2E-4839-8FEE-2C27D80222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Широкоэкранный</PresentationFormat>
  <Paragraphs>50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Гайд  по заполнению силлабуса на 2023-2024 учебный год  с помощью учебного плана  в ИС UNIVER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Мусинова Асель</dc:creator>
  <cp:lastModifiedBy>Мусинова Асель</cp:lastModifiedBy>
  <cp:revision>3</cp:revision>
  <dcterms:created xsi:type="dcterms:W3CDTF">2023-06-26T06:46:15Z</dcterms:created>
  <dcterms:modified xsi:type="dcterms:W3CDTF">2023-07-05T12:03:43Z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0x01010008C7A0EE2DDAA64BB5E75EF484686639</vt:lpwstr>
  </property>
  <property fmtid="{D5CDD505-2E9C-101B-9397-08002B2CF9AE}" pid="3" name="MediaServiceImageTags">
    <vt:lpwstr/>
  </property>
</Properties>
</file>